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3" r:id="rId7"/>
    <p:sldId id="259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2EE"/>
    <a:srgbClr val="00BFFF"/>
    <a:srgbClr val="EE6363"/>
    <a:srgbClr val="E066FF"/>
    <a:srgbClr val="FF6A6A"/>
    <a:srgbClr val="43CD80"/>
    <a:srgbClr val="00CD00"/>
    <a:srgbClr val="00EE76"/>
    <a:srgbClr val="76EE00"/>
    <a:srgbClr val="90EE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10"/>
    <p:restoredTop sz="94613"/>
  </p:normalViewPr>
  <p:slideViewPr>
    <p:cSldViewPr snapToGrid="0" snapToObjects="1">
      <p:cViewPr>
        <p:scale>
          <a:sx n="100" d="100"/>
          <a:sy n="100" d="100"/>
        </p:scale>
        <p:origin x="77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10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2DB6C-E5A5-B24C-93BC-22FFA4CAF7DF}" type="datetimeFigureOut">
              <a:rPr lang="en-US" smtClean="0"/>
              <a:t>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CC787-4294-254D-9C25-F5ACABA7F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9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event for creative and passionate</a:t>
            </a:r>
            <a:r>
              <a:rPr lang="en-US" baseline="0" dirty="0" smtClean="0"/>
              <a:t> people.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4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86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9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42F5-E78B-5F45-9906-BE9C4CB41875}" type="datetimeFigureOut">
              <a:rPr lang="es-ES_tradnl" smtClean="0"/>
              <a:t>26/1/17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6944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719" y="2517289"/>
            <a:ext cx="11331388" cy="863581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sz="66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Hackathon </a:t>
            </a:r>
            <a:r>
              <a:rPr lang="en-US" sz="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Experience</a:t>
            </a:r>
            <a:endParaRPr lang="en-US" sz="66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718" y="5638311"/>
            <a:ext cx="7028182" cy="996028"/>
          </a:xfrm>
        </p:spPr>
        <p:txBody>
          <a:bodyPr>
            <a:normAutofit/>
          </a:bodyPr>
          <a:lstStyle/>
          <a:p>
            <a:pPr algn="l"/>
            <a:r>
              <a:rPr lang="es-ES_tradnl" dirty="0" smtClean="0">
                <a:solidFill>
                  <a:schemeClr val="bg1"/>
                </a:solidFill>
                <a:latin typeface="+mj-lt"/>
              </a:rPr>
              <a:t>Gabriel Montalvo </a:t>
            </a:r>
            <a:r>
              <a:rPr lang="es-ES_tradnl" dirty="0" smtClean="0">
                <a:solidFill>
                  <a:schemeClr val="bg1"/>
                </a:solidFill>
                <a:latin typeface="+mj-lt"/>
              </a:rPr>
              <a:t>Rivera / gmontalvo.me</a:t>
            </a:r>
          </a:p>
          <a:p>
            <a:pPr algn="l"/>
            <a:r>
              <a:rPr lang="en-US" dirty="0" smtClean="0">
                <a:solidFill>
                  <a:schemeClr val="bg1"/>
                </a:solidFill>
                <a:latin typeface="+mj-lt"/>
              </a:rPr>
              <a:t>Business Analytics Specialist Intern at        Microsoft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282" y="3380870"/>
            <a:ext cx="4584700" cy="34385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6098225"/>
            <a:ext cx="369832" cy="3698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66632" y="105959"/>
            <a:ext cx="21836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Illustrations by </a:t>
            </a:r>
            <a:r>
              <a:rPr lang="en-US" sz="14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Microsoft</a:t>
            </a:r>
            <a:endParaRPr lang="en-US" sz="1400" b="1" dirty="0">
              <a:solidFill>
                <a:schemeClr val="bg1">
                  <a:lumMod val="9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0381" y="3263956"/>
            <a:ext cx="5082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 event for creative and passionate people</a:t>
            </a:r>
            <a:r>
              <a:rPr lang="en-US" sz="20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.</a:t>
            </a:r>
            <a:endParaRPr lang="en-US" sz="20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436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3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800" y="1270001"/>
            <a:ext cx="10515600" cy="4368800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 </a:t>
            </a:r>
            <a:r>
              <a:rPr lang="en-US" b="1" i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Hackathon</a:t>
            </a:r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is where coders, designers and business people come together to create great products over the course of a weekend, while </a:t>
            </a:r>
            <a:r>
              <a:rPr lang="en-US" b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learning from experts </a:t>
            </a:r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and sharing your knowledge and skills with other people.</a:t>
            </a:r>
            <a:endParaRPr lang="en-US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61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377825"/>
            <a:ext cx="11671300" cy="1325563"/>
          </a:xfrm>
        </p:spPr>
        <p:txBody>
          <a:bodyPr>
            <a:normAutofit/>
          </a:bodyPr>
          <a:lstStyle/>
          <a:p>
            <a:r>
              <a:rPr lang="en-US" sz="3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Things you can take from participating in these events</a:t>
            </a:r>
            <a:endParaRPr lang="en-US" sz="37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 great opportunity to challenge yourself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Learn a new programming language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Work on UX/UI design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Build Project Management skills</a:t>
            </a:r>
          </a:p>
          <a:p>
            <a:pPr>
              <a:buFont typeface="Wingdings" charset="2"/>
              <a:buChar char="§"/>
            </a:pPr>
            <a:endParaRPr lang="en-US" sz="3200" dirty="0" smtClean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Experience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Team work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Talk </a:t>
            </a: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with experts in the industry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Present your idea or project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Contribute to the community</a:t>
            </a:r>
            <a:endParaRPr lang="en-US" sz="28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381" y="2501900"/>
            <a:ext cx="5026269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7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Where I’ve been so far…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54175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My team and I have participated in many hackathons around the island, and we’ve built applications that range all the way from fashion and electronic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c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ommerce applications to assistive technology tools for the disabled.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3174105"/>
            <a:ext cx="5346700" cy="36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84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115"/>
            <a:ext cx="12192000" cy="56788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4409" y="393700"/>
            <a:ext cx="1162318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Assistive </a:t>
            </a:r>
            <a:r>
              <a:rPr lang="en-US" sz="21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Technologies </a:t>
            </a:r>
            <a:r>
              <a:rPr lang="en-US" sz="21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for the Community at the Include-a-thon </a:t>
            </a:r>
            <a:r>
              <a:rPr lang="en-US" sz="21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2016 Hackathon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06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4" y="0"/>
            <a:ext cx="8342611" cy="4699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937" y="5174733"/>
            <a:ext cx="6841478" cy="891382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The Echo Virtual Assistant</a:t>
            </a:r>
            <a:endParaRPr lang="en-US" dirty="0">
              <a:solidFill>
                <a:schemeClr val="bg1">
                  <a:lumMod val="95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7" y="-1"/>
            <a:ext cx="3857624" cy="6858001"/>
          </a:xfrm>
        </p:spPr>
      </p:pic>
      <p:sp>
        <p:nvSpPr>
          <p:cNvPr id="3" name="TextBox 2"/>
          <p:cNvSpPr txBox="1"/>
          <p:nvPr/>
        </p:nvSpPr>
        <p:spPr>
          <a:xfrm>
            <a:off x="1095311" y="6066115"/>
            <a:ext cx="6224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Built with the Leap 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Motion Controller, NodeJS and Android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21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A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0" y="517525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Awesome, I’m in! 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But where 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should I go?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51" y="2469620"/>
            <a:ext cx="4933949" cy="3673475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There are lots </a:t>
            </a: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great of </a:t>
            </a: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hackathon communities in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Puerto Rico</a:t>
            </a:r>
          </a:p>
          <a:p>
            <a:pPr>
              <a:buFont typeface="Wingdings" charset="2"/>
              <a:buChar char="§"/>
            </a:pPr>
            <a:endParaRPr lang="en-US" dirty="0" smtClean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Most of these events are driven by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student initiatives </a:t>
            </a: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from many schools with the support of companies like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Microsoft</a:t>
            </a:r>
            <a:endParaRPr lang="en-US" b="1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651" y="2303462"/>
            <a:ext cx="5759449" cy="383963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91653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21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4224" y="1684688"/>
            <a:ext cx="809387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HackPR</a:t>
            </a:r>
            <a:endParaRPr lang="en-US" sz="138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" y="5502240"/>
            <a:ext cx="12171363" cy="135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So go out and explore!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9700"/>
            <a:ext cx="6261100" cy="5619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… and don’t forget to have fun in the process.</a:t>
            </a:r>
            <a:endParaRPr lang="en-US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2504430"/>
            <a:ext cx="9893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Hackathon Websites:</a:t>
            </a:r>
          </a:p>
          <a:p>
            <a:endParaRPr lang="en-US" sz="2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HackPR </a:t>
            </a:r>
            <a:r>
              <a:rPr lang="en-US" sz="24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– http://hack.pr/</a:t>
            </a:r>
            <a:endParaRPr lang="en-US" sz="24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Include-&lt;a-thon&gt; </a:t>
            </a:r>
            <a:r>
              <a:rPr lang="en-US" sz="24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Hackathon – http://hackathon.includegirls.com/ </a:t>
            </a:r>
            <a:endParaRPr lang="en-US" sz="24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4472930"/>
            <a:ext cx="107061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You can find and download this presentation at:</a:t>
            </a:r>
          </a:p>
          <a:p>
            <a:endParaRPr lang="en-US" sz="2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en-US" sz="2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github.com/</a:t>
            </a:r>
            <a:r>
              <a:rPr lang="en-US" sz="2000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gmontalvoriv</a:t>
            </a:r>
            <a:r>
              <a:rPr lang="en-US" sz="2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/Microsoft-Presentation-2016-TheHackathonExperience</a:t>
            </a:r>
          </a:p>
          <a:p>
            <a:endParaRPr lang="en-US" sz="2400" b="1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29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</TotalTime>
  <Words>283</Words>
  <Application>Microsoft Macintosh PowerPoint</Application>
  <PresentationFormat>Widescreen</PresentationFormat>
  <Paragraphs>41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Calibri Light</vt:lpstr>
      <vt:lpstr>Helvetica</vt:lpstr>
      <vt:lpstr>Helvetica Light</vt:lpstr>
      <vt:lpstr>Helvetica Neue</vt:lpstr>
      <vt:lpstr>Helvetica Neue Light</vt:lpstr>
      <vt:lpstr>Wingdings</vt:lpstr>
      <vt:lpstr>Arial</vt:lpstr>
      <vt:lpstr>Office Theme</vt:lpstr>
      <vt:lpstr>The Hackathon Experience</vt:lpstr>
      <vt:lpstr>A Hackathon is where coders, designers and business people come together to create great products over the course of a weekend, while learning from experts and sharing your knowledge and skills with other people.</vt:lpstr>
      <vt:lpstr>Things you can take from participating in these events</vt:lpstr>
      <vt:lpstr>Where I’ve been so far…</vt:lpstr>
      <vt:lpstr>PowerPoint Presentation</vt:lpstr>
      <vt:lpstr>The Echo Virtual Assistant</vt:lpstr>
      <vt:lpstr>Awesome, I’m in! But where should I go?</vt:lpstr>
      <vt:lpstr>PowerPoint Presentation</vt:lpstr>
      <vt:lpstr>So go out and explore!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A MONTALVO RIVERA</dc:creator>
  <cp:lastModifiedBy>GABRIEL A MONTALVO RIVERA</cp:lastModifiedBy>
  <cp:revision>63</cp:revision>
  <dcterms:created xsi:type="dcterms:W3CDTF">2017-01-25T19:27:57Z</dcterms:created>
  <dcterms:modified xsi:type="dcterms:W3CDTF">2017-01-27T01:43:35Z</dcterms:modified>
</cp:coreProperties>
</file>

<file path=docProps/thumbnail.jpeg>
</file>